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435" r:id="rId3"/>
    <p:sldId id="436" r:id="rId4"/>
    <p:sldId id="439" r:id="rId5"/>
    <p:sldId id="437" r:id="rId6"/>
    <p:sldId id="414" r:id="rId7"/>
    <p:sldId id="447" r:id="rId8"/>
    <p:sldId id="446" r:id="rId9"/>
    <p:sldId id="450" r:id="rId10"/>
    <p:sldId id="443" r:id="rId11"/>
    <p:sldId id="444" r:id="rId12"/>
    <p:sldId id="452" r:id="rId13"/>
    <p:sldId id="448" r:id="rId14"/>
    <p:sldId id="454" r:id="rId15"/>
    <p:sldId id="453" r:id="rId16"/>
    <p:sldId id="456" r:id="rId17"/>
    <p:sldId id="457" r:id="rId18"/>
    <p:sldId id="449" r:id="rId19"/>
    <p:sldId id="458" r:id="rId20"/>
    <p:sldId id="45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dnr" initials="CP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77903" autoAdjust="0"/>
  </p:normalViewPr>
  <p:slideViewPr>
    <p:cSldViewPr>
      <p:cViewPr varScale="1">
        <p:scale>
          <a:sx n="57" d="100"/>
          <a:sy n="5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82137-446A-4E23-A36A-1B9728AC1DD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3F79B-C7BC-4D5E-A3F9-F9E1CFEB92B5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bg1"/>
              </a:solidFill>
            </a:rPr>
            <a:t>SWAMP</a:t>
          </a:r>
          <a:endParaRPr lang="en-US" sz="4400" dirty="0">
            <a:solidFill>
              <a:schemeClr val="bg1"/>
            </a:solidFill>
          </a:endParaRPr>
        </a:p>
      </dgm:t>
    </dgm:pt>
    <dgm:pt modelId="{CB69DC76-45F0-4B57-9D27-8F2F0FAF22CA}" type="parTrans" cxnId="{FA531151-119A-4BA6-8089-041A3086BE6F}">
      <dgm:prSet/>
      <dgm:spPr/>
      <dgm:t>
        <a:bodyPr/>
        <a:lstStyle/>
        <a:p>
          <a:endParaRPr lang="en-US"/>
        </a:p>
      </dgm:t>
    </dgm:pt>
    <dgm:pt modelId="{40D4C2C2-66F0-411D-B70E-F54A17A327EC}" type="sibTrans" cxnId="{FA531151-119A-4BA6-8089-041A3086BE6F}">
      <dgm:prSet/>
      <dgm:spPr/>
      <dgm:t>
        <a:bodyPr/>
        <a:lstStyle/>
        <a:p>
          <a:endParaRPr lang="en-US"/>
        </a:p>
      </dgm:t>
    </dgm:pt>
    <dgm:pt modelId="{22A05315-F891-4C9E-A1DF-78B91540C292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Met-data</a:t>
          </a:r>
          <a:endParaRPr lang="en-US" sz="1100" dirty="0"/>
        </a:p>
      </dgm:t>
    </dgm:pt>
    <dgm:pt modelId="{CEEC7BB8-99EA-4CCB-819E-DC5F61A90BBA}" type="parTrans" cxnId="{74BEE55B-059B-479E-BA18-A362251A8B43}">
      <dgm:prSet/>
      <dgm:spPr/>
      <dgm:t>
        <a:bodyPr/>
        <a:lstStyle/>
        <a:p>
          <a:endParaRPr lang="en-US"/>
        </a:p>
      </dgm:t>
    </dgm:pt>
    <dgm:pt modelId="{334C705A-3868-48C6-A893-8A7B879F3DCE}" type="sibTrans" cxnId="{74BEE55B-059B-479E-BA18-A362251A8B43}">
      <dgm:prSet/>
      <dgm:spPr/>
      <dgm:t>
        <a:bodyPr/>
        <a:lstStyle/>
        <a:p>
          <a:endParaRPr lang="en-US"/>
        </a:p>
      </dgm:t>
    </dgm:pt>
    <dgm:pt modelId="{602A0961-614D-49C0-AE98-20E96B7E5BF6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Fish and Wildlife</a:t>
          </a:r>
          <a:endParaRPr lang="en-US" sz="1100" dirty="0"/>
        </a:p>
      </dgm:t>
    </dgm:pt>
    <dgm:pt modelId="{5A4FE744-67BC-4999-811C-B231CABEBAB4}" type="parTrans" cxnId="{ED2159C5-D030-44BF-918A-6A07F676C236}">
      <dgm:prSet/>
      <dgm:spPr/>
      <dgm:t>
        <a:bodyPr/>
        <a:lstStyle/>
        <a:p>
          <a:endParaRPr lang="en-US"/>
        </a:p>
      </dgm:t>
    </dgm:pt>
    <dgm:pt modelId="{D970834E-BDB8-4E72-B16B-40334B88785F}" type="sibTrans" cxnId="{ED2159C5-D030-44BF-918A-6A07F676C236}">
      <dgm:prSet/>
      <dgm:spPr/>
      <dgm:t>
        <a:bodyPr/>
        <a:lstStyle/>
        <a:p>
          <a:endParaRPr lang="en-US"/>
        </a:p>
      </dgm:t>
    </dgm:pt>
    <dgm:pt modelId="{F90DCD97-0FA6-4EFD-9A4C-75A8722E34F7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Elevation</a:t>
          </a:r>
          <a:endParaRPr lang="en-US" sz="1100" dirty="0"/>
        </a:p>
      </dgm:t>
    </dgm:pt>
    <dgm:pt modelId="{D8F29DBD-6E3E-4610-9BC5-9E87C9858C89}" type="parTrans" cxnId="{3883BCB2-AA86-4123-AF2E-3B789C2E6721}">
      <dgm:prSet/>
      <dgm:spPr/>
      <dgm:t>
        <a:bodyPr/>
        <a:lstStyle/>
        <a:p>
          <a:endParaRPr lang="en-US"/>
        </a:p>
      </dgm:t>
    </dgm:pt>
    <dgm:pt modelId="{78098B3E-725B-4646-9C39-1CC3581A733E}" type="sibTrans" cxnId="{3883BCB2-AA86-4123-AF2E-3B789C2E6721}">
      <dgm:prSet/>
      <dgm:spPr/>
      <dgm:t>
        <a:bodyPr/>
        <a:lstStyle/>
        <a:p>
          <a:endParaRPr lang="en-US"/>
        </a:p>
      </dgm:t>
    </dgm:pt>
    <dgm:pt modelId="{4BB25B9F-A3FE-4858-A906-C2B38A9130B5}">
      <dgm:prSet phldrT="[Text]"/>
      <dgm:spPr/>
      <dgm:t>
        <a:bodyPr/>
        <a:lstStyle/>
        <a:p>
          <a:endParaRPr lang="en-US"/>
        </a:p>
      </dgm:t>
    </dgm:pt>
    <dgm:pt modelId="{A996B9CC-F779-4C99-9EF9-F4B41CB94595}" type="parTrans" cxnId="{002F86DB-26CC-4575-84D1-E06FE123EDA5}">
      <dgm:prSet/>
      <dgm:spPr/>
      <dgm:t>
        <a:bodyPr/>
        <a:lstStyle/>
        <a:p>
          <a:endParaRPr lang="en-US"/>
        </a:p>
      </dgm:t>
    </dgm:pt>
    <dgm:pt modelId="{8A812CBE-D3A4-462C-8835-89D01BC6D0BF}" type="sibTrans" cxnId="{002F86DB-26CC-4575-84D1-E06FE123EDA5}">
      <dgm:prSet/>
      <dgm:spPr/>
      <dgm:t>
        <a:bodyPr/>
        <a:lstStyle/>
        <a:p>
          <a:endParaRPr lang="en-US"/>
        </a:p>
      </dgm:t>
    </dgm:pt>
    <dgm:pt modelId="{95282460-DB28-45B8-84AF-6F895E83853C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Geology</a:t>
          </a:r>
          <a:endParaRPr lang="en-US" sz="1100" dirty="0"/>
        </a:p>
      </dgm:t>
    </dgm:pt>
    <dgm:pt modelId="{FF019299-FF6D-4ED6-A90F-176E10BBECCA}" type="parTrans" cxnId="{74C39988-A7E2-47B3-A7B6-657DC48BCE3E}">
      <dgm:prSet/>
      <dgm:spPr/>
      <dgm:t>
        <a:bodyPr/>
        <a:lstStyle/>
        <a:p>
          <a:endParaRPr lang="en-US"/>
        </a:p>
      </dgm:t>
    </dgm:pt>
    <dgm:pt modelId="{7BD5423B-2033-41E1-8D17-210D5A1ADB94}" type="sibTrans" cxnId="{74C39988-A7E2-47B3-A7B6-657DC48BCE3E}">
      <dgm:prSet/>
      <dgm:spPr/>
      <dgm:t>
        <a:bodyPr/>
        <a:lstStyle/>
        <a:p>
          <a:endParaRPr lang="en-US"/>
        </a:p>
      </dgm:t>
    </dgm:pt>
    <dgm:pt modelId="{64A5F1C8-3A6F-4E24-89B8-B37504C27589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Vegetation Mapping</a:t>
          </a:r>
          <a:endParaRPr lang="en-US" sz="1100" dirty="0"/>
        </a:p>
      </dgm:t>
    </dgm:pt>
    <dgm:pt modelId="{CC12894C-6355-43A8-BCBE-DD80EF017908}" type="parTrans" cxnId="{F5F29883-FED7-4C9B-B25F-6CB9E5B376B4}">
      <dgm:prSet/>
      <dgm:spPr/>
      <dgm:t>
        <a:bodyPr/>
        <a:lstStyle/>
        <a:p>
          <a:endParaRPr lang="en-US"/>
        </a:p>
      </dgm:t>
    </dgm:pt>
    <dgm:pt modelId="{6B74B5DA-87D8-4F89-95D4-BB512DF0557E}" type="sibTrans" cxnId="{F5F29883-FED7-4C9B-B25F-6CB9E5B376B4}">
      <dgm:prSet/>
      <dgm:spPr/>
      <dgm:t>
        <a:bodyPr/>
        <a:lstStyle/>
        <a:p>
          <a:endParaRPr lang="en-US"/>
        </a:p>
      </dgm:t>
    </dgm:pt>
    <dgm:pt modelId="{3E406B3A-EDD4-4523-A0CE-2327353462C5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Landscape Change</a:t>
          </a:r>
          <a:endParaRPr lang="en-US" sz="1100" dirty="0"/>
        </a:p>
      </dgm:t>
    </dgm:pt>
    <dgm:pt modelId="{DB4D2EE9-0C5C-42D0-899C-45539C26B131}" type="parTrans" cxnId="{958234C3-139A-4D4B-960B-71EF9B521C43}">
      <dgm:prSet/>
      <dgm:spPr/>
      <dgm:t>
        <a:bodyPr/>
        <a:lstStyle/>
        <a:p>
          <a:endParaRPr lang="en-US"/>
        </a:p>
      </dgm:t>
    </dgm:pt>
    <dgm:pt modelId="{4DBB4676-72B7-4573-81C8-F0E3CE1C038C}" type="sibTrans" cxnId="{958234C3-139A-4D4B-960B-71EF9B521C43}">
      <dgm:prSet/>
      <dgm:spPr/>
      <dgm:t>
        <a:bodyPr/>
        <a:lstStyle/>
        <a:p>
          <a:endParaRPr lang="en-US"/>
        </a:p>
      </dgm:t>
    </dgm:pt>
    <dgm:pt modelId="{DFC21C3F-249F-4194-8FEA-31BC3153228B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Waters</a:t>
          </a:r>
          <a:endParaRPr lang="en-US" sz="1100" dirty="0"/>
        </a:p>
      </dgm:t>
    </dgm:pt>
    <dgm:pt modelId="{6EFFA6C1-699B-4408-9B60-9975807FC4B8}" type="parTrans" cxnId="{4C0F106B-A3C0-492D-822D-68167C11391F}">
      <dgm:prSet/>
      <dgm:spPr/>
      <dgm:t>
        <a:bodyPr/>
        <a:lstStyle/>
        <a:p>
          <a:endParaRPr lang="en-US"/>
        </a:p>
      </dgm:t>
    </dgm:pt>
    <dgm:pt modelId="{B89D22AD-B4CB-42DD-9D55-BF657F32C816}" type="sibTrans" cxnId="{4C0F106B-A3C0-492D-822D-68167C11391F}">
      <dgm:prSet/>
      <dgm:spPr/>
      <dgm:t>
        <a:bodyPr/>
        <a:lstStyle/>
        <a:p>
          <a:endParaRPr lang="en-US"/>
        </a:p>
      </dgm:t>
    </dgm:pt>
    <dgm:pt modelId="{FA08BB0F-FC0E-483D-8936-F1034F59C186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1100" dirty="0" smtClean="0"/>
            <a:t>Socio-economics</a:t>
          </a:r>
          <a:endParaRPr lang="en-US" sz="1100" dirty="0"/>
        </a:p>
      </dgm:t>
    </dgm:pt>
    <dgm:pt modelId="{EA8F63D8-47F9-4539-A732-123F592F71A3}" type="parTrans" cxnId="{F54296C0-3D8C-4F1F-8FE0-26909B673EAC}">
      <dgm:prSet/>
      <dgm:spPr/>
      <dgm:t>
        <a:bodyPr/>
        <a:lstStyle/>
        <a:p>
          <a:endParaRPr lang="en-US"/>
        </a:p>
      </dgm:t>
    </dgm:pt>
    <dgm:pt modelId="{E4FC52AA-90A9-4DA2-9E97-A04160797ACA}" type="sibTrans" cxnId="{F54296C0-3D8C-4F1F-8FE0-26909B673EAC}">
      <dgm:prSet/>
      <dgm:spPr/>
      <dgm:t>
        <a:bodyPr/>
        <a:lstStyle/>
        <a:p>
          <a:endParaRPr lang="en-US"/>
        </a:p>
      </dgm:t>
    </dgm:pt>
    <dgm:pt modelId="{7F9AC72F-03C8-48DC-BDB9-BC567E4AE863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1100" dirty="0" smtClean="0"/>
            <a:t>Protection Levels</a:t>
          </a:r>
          <a:endParaRPr lang="en-US" sz="1100" dirty="0"/>
        </a:p>
      </dgm:t>
    </dgm:pt>
    <dgm:pt modelId="{15FA7C6D-A059-4577-BD60-A1C6A872C1C7}" type="parTrans" cxnId="{B2DD794B-E902-4D9D-B1E0-DE06FF450E31}">
      <dgm:prSet/>
      <dgm:spPr/>
      <dgm:t>
        <a:bodyPr/>
        <a:lstStyle/>
        <a:p>
          <a:endParaRPr lang="en-US"/>
        </a:p>
      </dgm:t>
    </dgm:pt>
    <dgm:pt modelId="{69F0F72E-88A8-451D-A4F9-975FCE597895}" type="sibTrans" cxnId="{B2DD794B-E902-4D9D-B1E0-DE06FF450E31}">
      <dgm:prSet/>
      <dgm:spPr/>
      <dgm:t>
        <a:bodyPr/>
        <a:lstStyle/>
        <a:p>
          <a:endParaRPr lang="en-US"/>
        </a:p>
      </dgm:t>
    </dgm:pt>
    <dgm:pt modelId="{9E6AA745-6EAF-4897-817E-EE90D5A64E1E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1100" dirty="0" smtClean="0"/>
            <a:t>Population Demo-graphics</a:t>
          </a:r>
          <a:endParaRPr lang="en-US" sz="1100" dirty="0"/>
        </a:p>
      </dgm:t>
    </dgm:pt>
    <dgm:pt modelId="{6B8B5F89-D497-406A-A86B-0D3B4AF9059C}" type="parTrans" cxnId="{98755ECC-6665-4888-AAE6-5A191D7604E7}">
      <dgm:prSet/>
      <dgm:spPr/>
      <dgm:t>
        <a:bodyPr/>
        <a:lstStyle/>
        <a:p>
          <a:endParaRPr lang="en-US"/>
        </a:p>
      </dgm:t>
    </dgm:pt>
    <dgm:pt modelId="{55B41D41-134A-452D-98A6-32496DBAEBC9}" type="sibTrans" cxnId="{98755ECC-6665-4888-AAE6-5A191D7604E7}">
      <dgm:prSet/>
      <dgm:spPr/>
      <dgm:t>
        <a:bodyPr/>
        <a:lstStyle/>
        <a:p>
          <a:endParaRPr lang="en-US"/>
        </a:p>
      </dgm:t>
    </dgm:pt>
    <dgm:pt modelId="{03FD0196-0F31-443F-A8D8-60E167CFF8E4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1100" dirty="0" smtClean="0"/>
            <a:t>Cultural Resources</a:t>
          </a:r>
          <a:endParaRPr lang="en-US" sz="1100" dirty="0"/>
        </a:p>
      </dgm:t>
    </dgm:pt>
    <dgm:pt modelId="{B42B2730-8DCA-4614-9D41-BDAAA0EAA894}" type="parTrans" cxnId="{C1143E2E-946F-4B04-8F7E-F4847DEAC3CA}">
      <dgm:prSet/>
      <dgm:spPr/>
      <dgm:t>
        <a:bodyPr/>
        <a:lstStyle/>
        <a:p>
          <a:endParaRPr lang="en-US"/>
        </a:p>
      </dgm:t>
    </dgm:pt>
    <dgm:pt modelId="{AB59A2F5-F907-4B9B-BC16-C65EE8A099B6}" type="sibTrans" cxnId="{C1143E2E-946F-4B04-8F7E-F4847DEAC3CA}">
      <dgm:prSet/>
      <dgm:spPr/>
      <dgm:t>
        <a:bodyPr/>
        <a:lstStyle/>
        <a:p>
          <a:endParaRPr lang="en-US"/>
        </a:p>
      </dgm:t>
    </dgm:pt>
    <dgm:pt modelId="{264A18C3-2DC0-4CE1-9BCC-169686701CD9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1100" dirty="0" smtClean="0"/>
            <a:t>Supporting Working Coast</a:t>
          </a:r>
          <a:endParaRPr lang="en-US" sz="1100" dirty="0"/>
        </a:p>
      </dgm:t>
    </dgm:pt>
    <dgm:pt modelId="{4789DE8F-3E6E-46A7-B6F5-5123AD977E30}" type="parTrans" cxnId="{7BC5B637-6044-477B-A124-5DFB4AFC08D3}">
      <dgm:prSet/>
      <dgm:spPr/>
      <dgm:t>
        <a:bodyPr/>
        <a:lstStyle/>
        <a:p>
          <a:endParaRPr lang="en-US"/>
        </a:p>
      </dgm:t>
    </dgm:pt>
    <dgm:pt modelId="{A115AB80-596A-4143-B462-B2D9B50F174A}" type="sibTrans" cxnId="{7BC5B637-6044-477B-A124-5DFB4AFC08D3}">
      <dgm:prSet/>
      <dgm:spPr/>
      <dgm:t>
        <a:bodyPr/>
        <a:lstStyle/>
        <a:p>
          <a:endParaRPr lang="en-US"/>
        </a:p>
      </dgm:t>
    </dgm:pt>
    <dgm:pt modelId="{510F9FDE-5862-46B3-924A-DAF4054F0B56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Waves &amp; Currents</a:t>
          </a:r>
          <a:endParaRPr lang="en-US" sz="1100" dirty="0"/>
        </a:p>
      </dgm:t>
    </dgm:pt>
    <dgm:pt modelId="{C5E7D57D-9D77-4F11-9BBA-F89EA456DB87}" type="parTrans" cxnId="{9995ECDA-E402-4B4D-874A-E616C24D3F1C}">
      <dgm:prSet/>
      <dgm:spPr/>
      <dgm:t>
        <a:bodyPr/>
        <a:lstStyle/>
        <a:p>
          <a:endParaRPr lang="en-US"/>
        </a:p>
      </dgm:t>
    </dgm:pt>
    <dgm:pt modelId="{96164318-C39A-47BE-A4EE-BEF1C2FDCB55}" type="sibTrans" cxnId="{9995ECDA-E402-4B4D-874A-E616C24D3F1C}">
      <dgm:prSet/>
      <dgm:spPr/>
      <dgm:t>
        <a:bodyPr/>
        <a:lstStyle/>
        <a:p>
          <a:endParaRPr lang="en-US"/>
        </a:p>
      </dgm:t>
    </dgm:pt>
    <dgm:pt modelId="{F83686A4-754A-439F-AC65-74008B0B8152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dirty="0" smtClean="0"/>
            <a:t>Barrier Islands</a:t>
          </a:r>
          <a:endParaRPr lang="en-US" sz="1100" dirty="0"/>
        </a:p>
      </dgm:t>
    </dgm:pt>
    <dgm:pt modelId="{5D1A0478-B8BA-4EA3-8CBC-BA86D46146F4}" type="sibTrans" cxnId="{D243C26A-3464-4798-972F-D1793BD9C1E7}">
      <dgm:prSet/>
      <dgm:spPr/>
      <dgm:t>
        <a:bodyPr/>
        <a:lstStyle/>
        <a:p>
          <a:endParaRPr lang="en-US"/>
        </a:p>
      </dgm:t>
    </dgm:pt>
    <dgm:pt modelId="{9FD6C85A-E486-4646-9D71-83C6BB0C9961}" type="parTrans" cxnId="{D243C26A-3464-4798-972F-D1793BD9C1E7}">
      <dgm:prSet/>
      <dgm:spPr/>
      <dgm:t>
        <a:bodyPr/>
        <a:lstStyle/>
        <a:p>
          <a:endParaRPr lang="en-US"/>
        </a:p>
      </dgm:t>
    </dgm:pt>
    <dgm:pt modelId="{7BEB7CA5-7839-43A2-BB78-462641D93D02}">
      <dgm:prSet phldrT="[Text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n-US" sz="1100" smtClean="0"/>
            <a:t>Wetlands</a:t>
          </a:r>
          <a:endParaRPr lang="en-US" sz="1100" dirty="0"/>
        </a:p>
      </dgm:t>
    </dgm:pt>
    <dgm:pt modelId="{BFA487D2-F939-49FD-9318-94ADC1E7FE2E}" type="parTrans" cxnId="{F316981D-5DC2-4454-9AA5-3BB3DE4A25B4}">
      <dgm:prSet/>
      <dgm:spPr/>
      <dgm:t>
        <a:bodyPr/>
        <a:lstStyle/>
        <a:p>
          <a:endParaRPr lang="en-US"/>
        </a:p>
      </dgm:t>
    </dgm:pt>
    <dgm:pt modelId="{3FEBD8C3-D35C-497A-BE7A-40CE6DB63D58}" type="sibTrans" cxnId="{F316981D-5DC2-4454-9AA5-3BB3DE4A25B4}">
      <dgm:prSet/>
      <dgm:spPr/>
      <dgm:t>
        <a:bodyPr/>
        <a:lstStyle/>
        <a:p>
          <a:endParaRPr lang="en-US"/>
        </a:p>
      </dgm:t>
    </dgm:pt>
    <dgm:pt modelId="{E31A4592-1DF5-4ED8-B857-56AC4E5BBB88}" type="pres">
      <dgm:prSet presAssocID="{B1782137-446A-4E23-A36A-1B9728AC1D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D3CD3-7635-436E-A6F2-83EB79A5D80F}" type="pres">
      <dgm:prSet presAssocID="{B1782137-446A-4E23-A36A-1B9728AC1DD1}" presName="radial" presStyleCnt="0">
        <dgm:presLayoutVars>
          <dgm:animLvl val="ctr"/>
        </dgm:presLayoutVars>
      </dgm:prSet>
      <dgm:spPr/>
    </dgm:pt>
    <dgm:pt modelId="{D81A594A-C19D-4FDE-8097-60D20DCD9126}" type="pres">
      <dgm:prSet presAssocID="{2523F79B-C7BC-4D5E-A3F9-F9E1CFEB92B5}" presName="centerShape" presStyleLbl="vennNode1" presStyleIdx="0" presStyleCnt="16" custScaleX="218734" custScaleY="216034"/>
      <dgm:spPr/>
      <dgm:t>
        <a:bodyPr/>
        <a:lstStyle/>
        <a:p>
          <a:endParaRPr lang="en-US"/>
        </a:p>
      </dgm:t>
    </dgm:pt>
    <dgm:pt modelId="{526AA10E-ED0C-4464-8E0E-35C10D9C8BFE}" type="pres">
      <dgm:prSet presAssocID="{22A05315-F891-4C9E-A1DF-78B91540C292}" presName="node" presStyleLbl="venn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E1AA-D3A1-4850-A824-37A92792F7A9}" type="pres">
      <dgm:prSet presAssocID="{7BEB7CA5-7839-43A2-BB78-462641D93D02}" presName="node" presStyleLbl="venn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532E6-E426-4BB5-8B49-7BDD8D86AE6B}" type="pres">
      <dgm:prSet presAssocID="{F83686A4-754A-439F-AC65-74008B0B8152}" presName="node" presStyleLbl="venn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90B5B-C84A-435D-8C1F-1FC226C80FB4}" type="pres">
      <dgm:prSet presAssocID="{602A0961-614D-49C0-AE98-20E96B7E5BF6}" presName="node" presStyleLbl="venn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28F87-57FB-4397-895D-C9106EC250AC}" type="pres">
      <dgm:prSet presAssocID="{F90DCD97-0FA6-4EFD-9A4C-75A8722E34F7}" presName="node" presStyleLbl="venn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40377-643D-4CAC-A245-9956EAC264DC}" type="pres">
      <dgm:prSet presAssocID="{95282460-DB28-45B8-84AF-6F895E83853C}" presName="node" presStyleLbl="venn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BD6AD-39AB-4057-A674-53EB43CD2AA8}" type="pres">
      <dgm:prSet presAssocID="{64A5F1C8-3A6F-4E24-89B8-B37504C27589}" presName="node" presStyleLbl="venn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73979-8C1A-4C56-9BF3-3A07C6E5AD49}" type="pres">
      <dgm:prSet presAssocID="{3E406B3A-EDD4-4523-A0CE-2327353462C5}" presName="node" presStyleLbl="venn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C579-9D47-4279-A045-301D04064F76}" type="pres">
      <dgm:prSet presAssocID="{DFC21C3F-249F-4194-8FEA-31BC3153228B}" presName="node" presStyleLbl="venn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BC6C-238F-41E5-9C80-5C7F017BF0B2}" type="pres">
      <dgm:prSet presAssocID="{510F9FDE-5862-46B3-924A-DAF4054F0B56}" presName="node" presStyleLbl="venn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1EE5-05AA-4415-9C14-A1DC237C5C8E}" type="pres">
      <dgm:prSet presAssocID="{FA08BB0F-FC0E-483D-8936-F1034F59C186}" presName="node" presStyleLbl="venn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C06E3-1415-4B31-A95B-46378EFC41BD}" type="pres">
      <dgm:prSet presAssocID="{7F9AC72F-03C8-48DC-BDB9-BC567E4AE863}" presName="node" presStyleLbl="venn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3EF57-155B-4721-B3D8-8F96E76AA355}" type="pres">
      <dgm:prSet presAssocID="{9E6AA745-6EAF-4897-817E-EE90D5A64E1E}" presName="node" presStyleLbl="venn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04692-843F-460E-9823-BCD60545BF99}" type="pres">
      <dgm:prSet presAssocID="{03FD0196-0F31-443F-A8D8-60E167CFF8E4}" presName="node" presStyleLbl="venn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3BCD7-3328-4F21-AD5B-9A38824276CE}" type="pres">
      <dgm:prSet presAssocID="{264A18C3-2DC0-4CE1-9BCC-169686701CD9}" presName="node" presStyleLbl="venn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6F7A1-F2C8-488A-8D2A-FAD20065B8DB}" type="presOf" srcId="{3E406B3A-EDD4-4523-A0CE-2327353462C5}" destId="{04F73979-8C1A-4C56-9BF3-3A07C6E5AD49}" srcOrd="0" destOrd="0" presId="urn:microsoft.com/office/officeart/2005/8/layout/radial3"/>
    <dgm:cxn modelId="{01ED6972-8707-42D2-A951-AE9CF48F367C}" type="presOf" srcId="{264A18C3-2DC0-4CE1-9BCC-169686701CD9}" destId="{9B73BCD7-3328-4F21-AD5B-9A38824276CE}" srcOrd="0" destOrd="0" presId="urn:microsoft.com/office/officeart/2005/8/layout/radial3"/>
    <dgm:cxn modelId="{B2DD794B-E902-4D9D-B1E0-DE06FF450E31}" srcId="{2523F79B-C7BC-4D5E-A3F9-F9E1CFEB92B5}" destId="{7F9AC72F-03C8-48DC-BDB9-BC567E4AE863}" srcOrd="11" destOrd="0" parTransId="{15FA7C6D-A059-4577-BD60-A1C6A872C1C7}" sibTransId="{69F0F72E-88A8-451D-A4F9-975FCE597895}"/>
    <dgm:cxn modelId="{F9F1F598-47B0-49A2-A311-3FCE15C1882D}" type="presOf" srcId="{510F9FDE-5862-46B3-924A-DAF4054F0B56}" destId="{43FCBC6C-238F-41E5-9C80-5C7F017BF0B2}" srcOrd="0" destOrd="0" presId="urn:microsoft.com/office/officeart/2005/8/layout/radial3"/>
    <dgm:cxn modelId="{8988C9C1-DB5A-4E18-B29D-5E9DF1E6C7DA}" type="presOf" srcId="{03FD0196-0F31-443F-A8D8-60E167CFF8E4}" destId="{D2D04692-843F-460E-9823-BCD60545BF99}" srcOrd="0" destOrd="0" presId="urn:microsoft.com/office/officeart/2005/8/layout/radial3"/>
    <dgm:cxn modelId="{623BDF25-3861-4BC8-892A-5B7270D0EE81}" type="presOf" srcId="{F90DCD97-0FA6-4EFD-9A4C-75A8722E34F7}" destId="{FDD28F87-57FB-4397-895D-C9106EC250AC}" srcOrd="0" destOrd="0" presId="urn:microsoft.com/office/officeart/2005/8/layout/radial3"/>
    <dgm:cxn modelId="{B74BDBCA-1DEE-436B-BB2E-EF1FC8D66920}" type="presOf" srcId="{64A5F1C8-3A6F-4E24-89B8-B37504C27589}" destId="{756BD6AD-39AB-4057-A674-53EB43CD2AA8}" srcOrd="0" destOrd="0" presId="urn:microsoft.com/office/officeart/2005/8/layout/radial3"/>
    <dgm:cxn modelId="{FA531151-119A-4BA6-8089-041A3086BE6F}" srcId="{B1782137-446A-4E23-A36A-1B9728AC1DD1}" destId="{2523F79B-C7BC-4D5E-A3F9-F9E1CFEB92B5}" srcOrd="0" destOrd="0" parTransId="{CB69DC76-45F0-4B57-9D27-8F2F0FAF22CA}" sibTransId="{40D4C2C2-66F0-411D-B70E-F54A17A327EC}"/>
    <dgm:cxn modelId="{002F86DB-26CC-4575-84D1-E06FE123EDA5}" srcId="{B1782137-446A-4E23-A36A-1B9728AC1DD1}" destId="{4BB25B9F-A3FE-4858-A906-C2B38A9130B5}" srcOrd="1" destOrd="0" parTransId="{A996B9CC-F779-4C99-9EF9-F4B41CB94595}" sibTransId="{8A812CBE-D3A4-462C-8835-89D01BC6D0BF}"/>
    <dgm:cxn modelId="{F5F29883-FED7-4C9B-B25F-6CB9E5B376B4}" srcId="{2523F79B-C7BC-4D5E-A3F9-F9E1CFEB92B5}" destId="{64A5F1C8-3A6F-4E24-89B8-B37504C27589}" srcOrd="6" destOrd="0" parTransId="{CC12894C-6355-43A8-BCBE-DD80EF017908}" sibTransId="{6B74B5DA-87D8-4F89-95D4-BB512DF0557E}"/>
    <dgm:cxn modelId="{9995ECDA-E402-4B4D-874A-E616C24D3F1C}" srcId="{2523F79B-C7BC-4D5E-A3F9-F9E1CFEB92B5}" destId="{510F9FDE-5862-46B3-924A-DAF4054F0B56}" srcOrd="9" destOrd="0" parTransId="{C5E7D57D-9D77-4F11-9BBA-F89EA456DB87}" sibTransId="{96164318-C39A-47BE-A4EE-BEF1C2FDCB55}"/>
    <dgm:cxn modelId="{D243C26A-3464-4798-972F-D1793BD9C1E7}" srcId="{2523F79B-C7BC-4D5E-A3F9-F9E1CFEB92B5}" destId="{F83686A4-754A-439F-AC65-74008B0B8152}" srcOrd="2" destOrd="0" parTransId="{9FD6C85A-E486-4646-9D71-83C6BB0C9961}" sibTransId="{5D1A0478-B8BA-4EA3-8CBC-BA86D46146F4}"/>
    <dgm:cxn modelId="{4CA484F6-67AC-471A-9123-131FB6C1C05C}" type="presOf" srcId="{602A0961-614D-49C0-AE98-20E96B7E5BF6}" destId="{8E790B5B-C84A-435D-8C1F-1FC226C80FB4}" srcOrd="0" destOrd="0" presId="urn:microsoft.com/office/officeart/2005/8/layout/radial3"/>
    <dgm:cxn modelId="{642B829C-66B1-491D-B891-36D1EC3B2B39}" type="presOf" srcId="{22A05315-F891-4C9E-A1DF-78B91540C292}" destId="{526AA10E-ED0C-4464-8E0E-35C10D9C8BFE}" srcOrd="0" destOrd="0" presId="urn:microsoft.com/office/officeart/2005/8/layout/radial3"/>
    <dgm:cxn modelId="{3D5CBBF7-E447-4E07-B557-2E11CC71309C}" type="presOf" srcId="{B1782137-446A-4E23-A36A-1B9728AC1DD1}" destId="{E31A4592-1DF5-4ED8-B857-56AC4E5BBB88}" srcOrd="0" destOrd="0" presId="urn:microsoft.com/office/officeart/2005/8/layout/radial3"/>
    <dgm:cxn modelId="{958234C3-139A-4D4B-960B-71EF9B521C43}" srcId="{2523F79B-C7BC-4D5E-A3F9-F9E1CFEB92B5}" destId="{3E406B3A-EDD4-4523-A0CE-2327353462C5}" srcOrd="7" destOrd="0" parTransId="{DB4D2EE9-0C5C-42D0-899C-45539C26B131}" sibTransId="{4DBB4676-72B7-4573-81C8-F0E3CE1C038C}"/>
    <dgm:cxn modelId="{18C02299-EF1A-4666-B0F2-59CFA7CFC6DD}" type="presOf" srcId="{2523F79B-C7BC-4D5E-A3F9-F9E1CFEB92B5}" destId="{D81A594A-C19D-4FDE-8097-60D20DCD9126}" srcOrd="0" destOrd="0" presId="urn:microsoft.com/office/officeart/2005/8/layout/radial3"/>
    <dgm:cxn modelId="{F54296C0-3D8C-4F1F-8FE0-26909B673EAC}" srcId="{2523F79B-C7BC-4D5E-A3F9-F9E1CFEB92B5}" destId="{FA08BB0F-FC0E-483D-8936-F1034F59C186}" srcOrd="10" destOrd="0" parTransId="{EA8F63D8-47F9-4539-A732-123F592F71A3}" sibTransId="{E4FC52AA-90A9-4DA2-9E97-A04160797ACA}"/>
    <dgm:cxn modelId="{56542A5C-B93D-4D19-A19C-410F77A0D275}" type="presOf" srcId="{7F9AC72F-03C8-48DC-BDB9-BC567E4AE863}" destId="{12EC06E3-1415-4B31-A95B-46378EFC41BD}" srcOrd="0" destOrd="0" presId="urn:microsoft.com/office/officeart/2005/8/layout/radial3"/>
    <dgm:cxn modelId="{CE889BBB-1584-4E3A-BECF-56545456B10B}" type="presOf" srcId="{95282460-DB28-45B8-84AF-6F895E83853C}" destId="{F7E40377-643D-4CAC-A245-9956EAC264DC}" srcOrd="0" destOrd="0" presId="urn:microsoft.com/office/officeart/2005/8/layout/radial3"/>
    <dgm:cxn modelId="{74C39988-A7E2-47B3-A7B6-657DC48BCE3E}" srcId="{2523F79B-C7BC-4D5E-A3F9-F9E1CFEB92B5}" destId="{95282460-DB28-45B8-84AF-6F895E83853C}" srcOrd="5" destOrd="0" parTransId="{FF019299-FF6D-4ED6-A90F-176E10BBECCA}" sibTransId="{7BD5423B-2033-41E1-8D17-210D5A1ADB94}"/>
    <dgm:cxn modelId="{3883BCB2-AA86-4123-AF2E-3B789C2E6721}" srcId="{2523F79B-C7BC-4D5E-A3F9-F9E1CFEB92B5}" destId="{F90DCD97-0FA6-4EFD-9A4C-75A8722E34F7}" srcOrd="4" destOrd="0" parTransId="{D8F29DBD-6E3E-4610-9BC5-9E87C9858C89}" sibTransId="{78098B3E-725B-4646-9C39-1CC3581A733E}"/>
    <dgm:cxn modelId="{F6FD0A8A-CEF5-469D-B9F3-B659798F57F9}" type="presOf" srcId="{DFC21C3F-249F-4194-8FEA-31BC3153228B}" destId="{15B6C579-9D47-4279-A045-301D04064F76}" srcOrd="0" destOrd="0" presId="urn:microsoft.com/office/officeart/2005/8/layout/radial3"/>
    <dgm:cxn modelId="{ED2159C5-D030-44BF-918A-6A07F676C236}" srcId="{2523F79B-C7BC-4D5E-A3F9-F9E1CFEB92B5}" destId="{602A0961-614D-49C0-AE98-20E96B7E5BF6}" srcOrd="3" destOrd="0" parTransId="{5A4FE744-67BC-4999-811C-B231CABEBAB4}" sibTransId="{D970834E-BDB8-4E72-B16B-40334B88785F}"/>
    <dgm:cxn modelId="{C1143E2E-946F-4B04-8F7E-F4847DEAC3CA}" srcId="{2523F79B-C7BC-4D5E-A3F9-F9E1CFEB92B5}" destId="{03FD0196-0F31-443F-A8D8-60E167CFF8E4}" srcOrd="13" destOrd="0" parTransId="{B42B2730-8DCA-4614-9D41-BDAAA0EAA894}" sibTransId="{AB59A2F5-F907-4B9B-BC16-C65EE8A099B6}"/>
    <dgm:cxn modelId="{2B863DD3-C28A-4DAE-B378-2AC96A982160}" type="presOf" srcId="{FA08BB0F-FC0E-483D-8936-F1034F59C186}" destId="{1D541EE5-05AA-4415-9C14-A1DC237C5C8E}" srcOrd="0" destOrd="0" presId="urn:microsoft.com/office/officeart/2005/8/layout/radial3"/>
    <dgm:cxn modelId="{676D249B-418A-41C4-974D-0607A8494650}" type="presOf" srcId="{9E6AA745-6EAF-4897-817E-EE90D5A64E1E}" destId="{8C23EF57-155B-4721-B3D8-8F96E76AA355}" srcOrd="0" destOrd="0" presId="urn:microsoft.com/office/officeart/2005/8/layout/radial3"/>
    <dgm:cxn modelId="{74BEE55B-059B-479E-BA18-A362251A8B43}" srcId="{2523F79B-C7BC-4D5E-A3F9-F9E1CFEB92B5}" destId="{22A05315-F891-4C9E-A1DF-78B91540C292}" srcOrd="0" destOrd="0" parTransId="{CEEC7BB8-99EA-4CCB-819E-DC5F61A90BBA}" sibTransId="{334C705A-3868-48C6-A893-8A7B879F3DCE}"/>
    <dgm:cxn modelId="{7BC5B637-6044-477B-A124-5DFB4AFC08D3}" srcId="{2523F79B-C7BC-4D5E-A3F9-F9E1CFEB92B5}" destId="{264A18C3-2DC0-4CE1-9BCC-169686701CD9}" srcOrd="14" destOrd="0" parTransId="{4789DE8F-3E6E-46A7-B6F5-5123AD977E30}" sibTransId="{A115AB80-596A-4143-B462-B2D9B50F174A}"/>
    <dgm:cxn modelId="{BF25AA60-5053-4E06-AAEC-E70D5AA119CA}" type="presOf" srcId="{F83686A4-754A-439F-AC65-74008B0B8152}" destId="{AEE532E6-E426-4BB5-8B49-7BDD8D86AE6B}" srcOrd="0" destOrd="0" presId="urn:microsoft.com/office/officeart/2005/8/layout/radial3"/>
    <dgm:cxn modelId="{F316981D-5DC2-4454-9AA5-3BB3DE4A25B4}" srcId="{2523F79B-C7BC-4D5E-A3F9-F9E1CFEB92B5}" destId="{7BEB7CA5-7839-43A2-BB78-462641D93D02}" srcOrd="1" destOrd="0" parTransId="{BFA487D2-F939-49FD-9318-94ADC1E7FE2E}" sibTransId="{3FEBD8C3-D35C-497A-BE7A-40CE6DB63D58}"/>
    <dgm:cxn modelId="{4C0F106B-A3C0-492D-822D-68167C11391F}" srcId="{2523F79B-C7BC-4D5E-A3F9-F9E1CFEB92B5}" destId="{DFC21C3F-249F-4194-8FEA-31BC3153228B}" srcOrd="8" destOrd="0" parTransId="{6EFFA6C1-699B-4408-9B60-9975807FC4B8}" sibTransId="{B89D22AD-B4CB-42DD-9D55-BF657F32C816}"/>
    <dgm:cxn modelId="{98755ECC-6665-4888-AAE6-5A191D7604E7}" srcId="{2523F79B-C7BC-4D5E-A3F9-F9E1CFEB92B5}" destId="{9E6AA745-6EAF-4897-817E-EE90D5A64E1E}" srcOrd="12" destOrd="0" parTransId="{6B8B5F89-D497-406A-A86B-0D3B4AF9059C}" sibTransId="{55B41D41-134A-452D-98A6-32496DBAEBC9}"/>
    <dgm:cxn modelId="{1AE4B5F3-2023-4A6E-80E9-AFD6807BA429}" type="presOf" srcId="{7BEB7CA5-7839-43A2-BB78-462641D93D02}" destId="{3897E1AA-D3A1-4850-A824-37A92792F7A9}" srcOrd="0" destOrd="0" presId="urn:microsoft.com/office/officeart/2005/8/layout/radial3"/>
    <dgm:cxn modelId="{5F36A49C-0063-458E-998B-726EE18EEB48}" type="presParOf" srcId="{E31A4592-1DF5-4ED8-B857-56AC4E5BBB88}" destId="{11DD3CD3-7635-436E-A6F2-83EB79A5D80F}" srcOrd="0" destOrd="0" presId="urn:microsoft.com/office/officeart/2005/8/layout/radial3"/>
    <dgm:cxn modelId="{4FE80E3D-D690-47FA-947F-A7932E0301C2}" type="presParOf" srcId="{11DD3CD3-7635-436E-A6F2-83EB79A5D80F}" destId="{D81A594A-C19D-4FDE-8097-60D20DCD9126}" srcOrd="0" destOrd="0" presId="urn:microsoft.com/office/officeart/2005/8/layout/radial3"/>
    <dgm:cxn modelId="{DBADF1EF-59EE-4A4A-9558-E1E4CE89DCCF}" type="presParOf" srcId="{11DD3CD3-7635-436E-A6F2-83EB79A5D80F}" destId="{526AA10E-ED0C-4464-8E0E-35C10D9C8BFE}" srcOrd="1" destOrd="0" presId="urn:microsoft.com/office/officeart/2005/8/layout/radial3"/>
    <dgm:cxn modelId="{1A163CE0-4F42-4028-BEEF-A4E2D13A1228}" type="presParOf" srcId="{11DD3CD3-7635-436E-A6F2-83EB79A5D80F}" destId="{3897E1AA-D3A1-4850-A824-37A92792F7A9}" srcOrd="2" destOrd="0" presId="urn:microsoft.com/office/officeart/2005/8/layout/radial3"/>
    <dgm:cxn modelId="{1DC63DC6-64F4-4EFA-A1FD-411775356DF7}" type="presParOf" srcId="{11DD3CD3-7635-436E-A6F2-83EB79A5D80F}" destId="{AEE532E6-E426-4BB5-8B49-7BDD8D86AE6B}" srcOrd="3" destOrd="0" presId="urn:microsoft.com/office/officeart/2005/8/layout/radial3"/>
    <dgm:cxn modelId="{FE4A79F7-4F90-421C-BC93-97B0682B3379}" type="presParOf" srcId="{11DD3CD3-7635-436E-A6F2-83EB79A5D80F}" destId="{8E790B5B-C84A-435D-8C1F-1FC226C80FB4}" srcOrd="4" destOrd="0" presId="urn:microsoft.com/office/officeart/2005/8/layout/radial3"/>
    <dgm:cxn modelId="{88E8A6F9-F0E2-408D-A65E-7749A6BCCC4A}" type="presParOf" srcId="{11DD3CD3-7635-436E-A6F2-83EB79A5D80F}" destId="{FDD28F87-57FB-4397-895D-C9106EC250AC}" srcOrd="5" destOrd="0" presId="urn:microsoft.com/office/officeart/2005/8/layout/radial3"/>
    <dgm:cxn modelId="{BCDE99F9-2D48-4879-BB42-DB20775CA92D}" type="presParOf" srcId="{11DD3CD3-7635-436E-A6F2-83EB79A5D80F}" destId="{F7E40377-643D-4CAC-A245-9956EAC264DC}" srcOrd="6" destOrd="0" presId="urn:microsoft.com/office/officeart/2005/8/layout/radial3"/>
    <dgm:cxn modelId="{D3763A31-F84B-4214-9CC7-FDEA9A9CF40C}" type="presParOf" srcId="{11DD3CD3-7635-436E-A6F2-83EB79A5D80F}" destId="{756BD6AD-39AB-4057-A674-53EB43CD2AA8}" srcOrd="7" destOrd="0" presId="urn:microsoft.com/office/officeart/2005/8/layout/radial3"/>
    <dgm:cxn modelId="{D950A82C-30DD-4D75-B6EE-B6F91932D85E}" type="presParOf" srcId="{11DD3CD3-7635-436E-A6F2-83EB79A5D80F}" destId="{04F73979-8C1A-4C56-9BF3-3A07C6E5AD49}" srcOrd="8" destOrd="0" presId="urn:microsoft.com/office/officeart/2005/8/layout/radial3"/>
    <dgm:cxn modelId="{F78A5B9E-DC39-4D07-A3BD-8101F58278A8}" type="presParOf" srcId="{11DD3CD3-7635-436E-A6F2-83EB79A5D80F}" destId="{15B6C579-9D47-4279-A045-301D04064F76}" srcOrd="9" destOrd="0" presId="urn:microsoft.com/office/officeart/2005/8/layout/radial3"/>
    <dgm:cxn modelId="{8D259FB8-C102-4B4E-9232-BEBA49CCFB82}" type="presParOf" srcId="{11DD3CD3-7635-436E-A6F2-83EB79A5D80F}" destId="{43FCBC6C-238F-41E5-9C80-5C7F017BF0B2}" srcOrd="10" destOrd="0" presId="urn:microsoft.com/office/officeart/2005/8/layout/radial3"/>
    <dgm:cxn modelId="{66BD5280-ACEC-4586-9C9D-782D09D99817}" type="presParOf" srcId="{11DD3CD3-7635-436E-A6F2-83EB79A5D80F}" destId="{1D541EE5-05AA-4415-9C14-A1DC237C5C8E}" srcOrd="11" destOrd="0" presId="urn:microsoft.com/office/officeart/2005/8/layout/radial3"/>
    <dgm:cxn modelId="{AB59A77E-BB22-4068-B3C8-34A6620E7ADB}" type="presParOf" srcId="{11DD3CD3-7635-436E-A6F2-83EB79A5D80F}" destId="{12EC06E3-1415-4B31-A95B-46378EFC41BD}" srcOrd="12" destOrd="0" presId="urn:microsoft.com/office/officeart/2005/8/layout/radial3"/>
    <dgm:cxn modelId="{36CC8DCE-A1BA-47D7-99C0-275D57CA6C8F}" type="presParOf" srcId="{11DD3CD3-7635-436E-A6F2-83EB79A5D80F}" destId="{8C23EF57-155B-4721-B3D8-8F96E76AA355}" srcOrd="13" destOrd="0" presId="urn:microsoft.com/office/officeart/2005/8/layout/radial3"/>
    <dgm:cxn modelId="{A73EB447-0D43-4289-8576-425ED3295E6B}" type="presParOf" srcId="{11DD3CD3-7635-436E-A6F2-83EB79A5D80F}" destId="{D2D04692-843F-460E-9823-BCD60545BF99}" srcOrd="14" destOrd="0" presId="urn:microsoft.com/office/officeart/2005/8/layout/radial3"/>
    <dgm:cxn modelId="{E635E24A-A694-4B60-A42B-B5C073443357}" type="presParOf" srcId="{11DD3CD3-7635-436E-A6F2-83EB79A5D80F}" destId="{9B73BCD7-3328-4F21-AD5B-9A38824276CE}" srcOrd="1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A594A-C19D-4FDE-8097-60D20DCD9126}">
      <dsp:nvSpPr>
        <dsp:cNvPr id="0" name=""/>
        <dsp:cNvSpPr/>
      </dsp:nvSpPr>
      <dsp:spPr>
        <a:xfrm>
          <a:off x="1264544" y="269750"/>
          <a:ext cx="4278867" cy="4226050"/>
        </a:xfrm>
        <a:prstGeom prst="ellipse">
          <a:avLst/>
        </a:prstGeom>
        <a:solidFill>
          <a:schemeClr val="tx2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1"/>
              </a:solidFill>
            </a:rPr>
            <a:t>SWAMP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1891170" y="888641"/>
        <a:ext cx="3025615" cy="2988268"/>
      </dsp:txXfrm>
    </dsp:sp>
    <dsp:sp modelId="{526AA10E-ED0C-4464-8E0E-35C10D9C8BFE}">
      <dsp:nvSpPr>
        <dsp:cNvPr id="0" name=""/>
        <dsp:cNvSpPr/>
      </dsp:nvSpPr>
      <dsp:spPr>
        <a:xfrm>
          <a:off x="2914928" y="10597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Met-data</a:t>
          </a:r>
          <a:endParaRPr lang="en-US" sz="1100" kern="1200" dirty="0"/>
        </a:p>
      </dsp:txBody>
      <dsp:txXfrm>
        <a:off x="3058167" y="153836"/>
        <a:ext cx="691620" cy="691620"/>
      </dsp:txXfrm>
    </dsp:sp>
    <dsp:sp modelId="{3897E1AA-D3A1-4850-A824-37A92792F7A9}">
      <dsp:nvSpPr>
        <dsp:cNvPr id="0" name=""/>
        <dsp:cNvSpPr/>
      </dsp:nvSpPr>
      <dsp:spPr>
        <a:xfrm>
          <a:off x="3680866" y="173402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Wetlands</a:t>
          </a:r>
          <a:endParaRPr lang="en-US" sz="1100" kern="1200" dirty="0"/>
        </a:p>
      </dsp:txBody>
      <dsp:txXfrm>
        <a:off x="3824105" y="316641"/>
        <a:ext cx="691620" cy="691620"/>
      </dsp:txXfrm>
    </dsp:sp>
    <dsp:sp modelId="{AEE532E6-E426-4BB5-8B49-7BDD8D86AE6B}">
      <dsp:nvSpPr>
        <dsp:cNvPr id="0" name=""/>
        <dsp:cNvSpPr/>
      </dsp:nvSpPr>
      <dsp:spPr>
        <a:xfrm>
          <a:off x="4314366" y="633666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Barrier Islands</a:t>
          </a:r>
          <a:endParaRPr lang="en-US" sz="1100" kern="1200" dirty="0"/>
        </a:p>
      </dsp:txBody>
      <dsp:txXfrm>
        <a:off x="4457605" y="776905"/>
        <a:ext cx="691620" cy="691620"/>
      </dsp:txXfrm>
    </dsp:sp>
    <dsp:sp modelId="{8E790B5B-C84A-435D-8C1F-1FC226C80FB4}">
      <dsp:nvSpPr>
        <dsp:cNvPr id="0" name=""/>
        <dsp:cNvSpPr/>
      </dsp:nvSpPr>
      <dsp:spPr>
        <a:xfrm>
          <a:off x="4705891" y="1311807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Fish and Wildlife</a:t>
          </a:r>
          <a:endParaRPr lang="en-US" sz="1100" kern="1200" dirty="0"/>
        </a:p>
      </dsp:txBody>
      <dsp:txXfrm>
        <a:off x="4849130" y="1455046"/>
        <a:ext cx="691620" cy="691620"/>
      </dsp:txXfrm>
    </dsp:sp>
    <dsp:sp modelId="{FDD28F87-57FB-4397-895D-C9106EC250AC}">
      <dsp:nvSpPr>
        <dsp:cNvPr id="0" name=""/>
        <dsp:cNvSpPr/>
      </dsp:nvSpPr>
      <dsp:spPr>
        <a:xfrm>
          <a:off x="4787741" y="2090566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Elevation</a:t>
          </a:r>
          <a:endParaRPr lang="en-US" sz="1100" kern="1200" dirty="0"/>
        </a:p>
      </dsp:txBody>
      <dsp:txXfrm>
        <a:off x="4930980" y="2233805"/>
        <a:ext cx="691620" cy="691620"/>
      </dsp:txXfrm>
    </dsp:sp>
    <dsp:sp modelId="{F7E40377-643D-4CAC-A245-9956EAC264DC}">
      <dsp:nvSpPr>
        <dsp:cNvPr id="0" name=""/>
        <dsp:cNvSpPr/>
      </dsp:nvSpPr>
      <dsp:spPr>
        <a:xfrm>
          <a:off x="4545766" y="2835290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Geology</a:t>
          </a:r>
          <a:endParaRPr lang="en-US" sz="1100" kern="1200" dirty="0"/>
        </a:p>
      </dsp:txBody>
      <dsp:txXfrm>
        <a:off x="4689005" y="2978529"/>
        <a:ext cx="691620" cy="691620"/>
      </dsp:txXfrm>
    </dsp:sp>
    <dsp:sp modelId="{756BD6AD-39AB-4057-A674-53EB43CD2AA8}">
      <dsp:nvSpPr>
        <dsp:cNvPr id="0" name=""/>
        <dsp:cNvSpPr/>
      </dsp:nvSpPr>
      <dsp:spPr>
        <a:xfrm>
          <a:off x="4021804" y="3417209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Vegetation Mapping</a:t>
          </a:r>
          <a:endParaRPr lang="en-US" sz="1100" kern="1200" dirty="0"/>
        </a:p>
      </dsp:txBody>
      <dsp:txXfrm>
        <a:off x="4165043" y="3560448"/>
        <a:ext cx="691620" cy="691620"/>
      </dsp:txXfrm>
    </dsp:sp>
    <dsp:sp modelId="{04F73979-8C1A-4C56-9BF3-3A07C6E5AD49}">
      <dsp:nvSpPr>
        <dsp:cNvPr id="0" name=""/>
        <dsp:cNvSpPr/>
      </dsp:nvSpPr>
      <dsp:spPr>
        <a:xfrm>
          <a:off x="3306453" y="3735704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Landscape Change</a:t>
          </a:r>
          <a:endParaRPr lang="en-US" sz="1100" kern="1200" dirty="0"/>
        </a:p>
      </dsp:txBody>
      <dsp:txXfrm>
        <a:off x="3449692" y="3878943"/>
        <a:ext cx="691620" cy="691620"/>
      </dsp:txXfrm>
    </dsp:sp>
    <dsp:sp modelId="{15B6C579-9D47-4279-A045-301D04064F76}">
      <dsp:nvSpPr>
        <dsp:cNvPr id="0" name=""/>
        <dsp:cNvSpPr/>
      </dsp:nvSpPr>
      <dsp:spPr>
        <a:xfrm>
          <a:off x="2523404" y="3735704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Waters</a:t>
          </a:r>
          <a:endParaRPr lang="en-US" sz="1100" kern="1200" dirty="0"/>
        </a:p>
      </dsp:txBody>
      <dsp:txXfrm>
        <a:off x="2666643" y="3878943"/>
        <a:ext cx="691620" cy="691620"/>
      </dsp:txXfrm>
    </dsp:sp>
    <dsp:sp modelId="{43FCBC6C-238F-41E5-9C80-5C7F017BF0B2}">
      <dsp:nvSpPr>
        <dsp:cNvPr id="0" name=""/>
        <dsp:cNvSpPr/>
      </dsp:nvSpPr>
      <dsp:spPr>
        <a:xfrm>
          <a:off x="1808053" y="3417209"/>
          <a:ext cx="978098" cy="978098"/>
        </a:xfrm>
        <a:prstGeom prst="ellipse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Waves &amp; Currents</a:t>
          </a:r>
          <a:endParaRPr lang="en-US" sz="1100" kern="1200" dirty="0"/>
        </a:p>
      </dsp:txBody>
      <dsp:txXfrm>
        <a:off x="1951292" y="3560448"/>
        <a:ext cx="691620" cy="691620"/>
      </dsp:txXfrm>
    </dsp:sp>
    <dsp:sp modelId="{1D541EE5-05AA-4415-9C14-A1DC237C5C8E}">
      <dsp:nvSpPr>
        <dsp:cNvPr id="0" name=""/>
        <dsp:cNvSpPr/>
      </dsp:nvSpPr>
      <dsp:spPr>
        <a:xfrm>
          <a:off x="1284091" y="2835290"/>
          <a:ext cx="978098" cy="978098"/>
        </a:xfrm>
        <a:prstGeom prst="ellipse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Socio-economics</a:t>
          </a:r>
          <a:endParaRPr lang="en-US" sz="1100" kern="1200" dirty="0"/>
        </a:p>
      </dsp:txBody>
      <dsp:txXfrm>
        <a:off x="1427330" y="2978529"/>
        <a:ext cx="691620" cy="691620"/>
      </dsp:txXfrm>
    </dsp:sp>
    <dsp:sp modelId="{12EC06E3-1415-4B31-A95B-46378EFC41BD}">
      <dsp:nvSpPr>
        <dsp:cNvPr id="0" name=""/>
        <dsp:cNvSpPr/>
      </dsp:nvSpPr>
      <dsp:spPr>
        <a:xfrm>
          <a:off x="1042115" y="2090566"/>
          <a:ext cx="978098" cy="978098"/>
        </a:xfrm>
        <a:prstGeom prst="ellipse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Protection Levels</a:t>
          </a:r>
          <a:endParaRPr lang="en-US" sz="1100" kern="1200" dirty="0"/>
        </a:p>
      </dsp:txBody>
      <dsp:txXfrm>
        <a:off x="1185354" y="2233805"/>
        <a:ext cx="691620" cy="691620"/>
      </dsp:txXfrm>
    </dsp:sp>
    <dsp:sp modelId="{8C23EF57-155B-4721-B3D8-8F96E76AA355}">
      <dsp:nvSpPr>
        <dsp:cNvPr id="0" name=""/>
        <dsp:cNvSpPr/>
      </dsp:nvSpPr>
      <dsp:spPr>
        <a:xfrm>
          <a:off x="1123966" y="1311807"/>
          <a:ext cx="978098" cy="978098"/>
        </a:xfrm>
        <a:prstGeom prst="ellipse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Population Demo-graphics</a:t>
          </a:r>
          <a:endParaRPr lang="en-US" sz="1100" kern="1200" dirty="0"/>
        </a:p>
      </dsp:txBody>
      <dsp:txXfrm>
        <a:off x="1267205" y="1455046"/>
        <a:ext cx="691620" cy="691620"/>
      </dsp:txXfrm>
    </dsp:sp>
    <dsp:sp modelId="{D2D04692-843F-460E-9823-BCD60545BF99}">
      <dsp:nvSpPr>
        <dsp:cNvPr id="0" name=""/>
        <dsp:cNvSpPr/>
      </dsp:nvSpPr>
      <dsp:spPr>
        <a:xfrm>
          <a:off x="1515491" y="633666"/>
          <a:ext cx="978098" cy="978098"/>
        </a:xfrm>
        <a:prstGeom prst="ellipse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Cultural Resources</a:t>
          </a:r>
          <a:endParaRPr lang="en-US" sz="1100" kern="1200" dirty="0"/>
        </a:p>
      </dsp:txBody>
      <dsp:txXfrm>
        <a:off x="1658730" y="776905"/>
        <a:ext cx="691620" cy="691620"/>
      </dsp:txXfrm>
    </dsp:sp>
    <dsp:sp modelId="{9B73BCD7-3328-4F21-AD5B-9A38824276CE}">
      <dsp:nvSpPr>
        <dsp:cNvPr id="0" name=""/>
        <dsp:cNvSpPr/>
      </dsp:nvSpPr>
      <dsp:spPr>
        <a:xfrm>
          <a:off x="2148991" y="173402"/>
          <a:ext cx="978098" cy="978098"/>
        </a:xfrm>
        <a:prstGeom prst="ellipse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Supporting Working Coast</a:t>
          </a:r>
          <a:endParaRPr lang="en-US" sz="1100" kern="1200" dirty="0"/>
        </a:p>
      </dsp:txBody>
      <dsp:txXfrm>
        <a:off x="2292230" y="316641"/>
        <a:ext cx="691620" cy="69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ECEB-695F-421F-8526-AB8BE4308718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2565-BD2F-470D-807E-F4F7CEC56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6D3729-EED4-454F-9B20-97BEB7DBA4C0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10EDFA-68F9-4638-B5B9-FFA2821CF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84" indent="-29114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89" indent="-23291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24" indent="-23291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59" indent="-23291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095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31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66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02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2122C0-64BF-43DD-8A1E-97A559A190D1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96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736" y="8830663"/>
            <a:ext cx="3038146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8A55076-F9D4-4A57-A468-7EBF7940AC70}" type="slidenum">
              <a:rPr lang="en-US"/>
              <a:pPr eaLnBrk="0" hangingPunct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C4FFE-A244-4C33-9DA8-B8BFE62B639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C4FFE-A244-4C33-9DA8-B8BFE62B639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Panel’s Report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biophysical data collection and dissemination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 for collection and incorporation of social data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that should be developed and used as an ensemble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and Communication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simulation and Experiments to be considered.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0" indent="-2911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99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38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77" indent="-2329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17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5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795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33" indent="-232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A24E6-CC4D-4FD8-AF75-7A7E9F2A3B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A022-546A-4A62-B4A9-D44A789B92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A022-546A-4A62-B4A9-D44A789B9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A022-546A-4A62-B4A9-D44A789B9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3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7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5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1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8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0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2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3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7A0D-145E-43B8-9A31-745D2FDEE2A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06A6-EA6E-445E-A25A-FA9797921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80150" y="62484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committed to our coast</a:t>
            </a:r>
          </a:p>
        </p:txBody>
      </p:sp>
      <p:grpSp>
        <p:nvGrpSpPr>
          <p:cNvPr id="2053" name="Group 2"/>
          <p:cNvGrpSpPr>
            <a:grpSpLocks/>
          </p:cNvGrpSpPr>
          <p:nvPr/>
        </p:nvGrpSpPr>
        <p:grpSpPr bwMode="auto">
          <a:xfrm>
            <a:off x="-22932" y="8878"/>
            <a:ext cx="9172575" cy="6858000"/>
            <a:chOff x="-28575" y="0"/>
            <a:chExt cx="9172575" cy="6858000"/>
          </a:xfrm>
        </p:grpSpPr>
        <p:sp>
          <p:nvSpPr>
            <p:cNvPr id="2" name="Rectangle 1"/>
            <p:cNvSpPr/>
            <p:nvPr/>
          </p:nvSpPr>
          <p:spPr>
            <a:xfrm>
              <a:off x="7239000" y="0"/>
              <a:ext cx="1681163" cy="68580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  <p:pic>
          <p:nvPicPr>
            <p:cNvPr id="205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"/>
            <a:stretch>
              <a:fillRect/>
            </a:stretch>
          </p:blipFill>
          <p:spPr bwMode="auto">
            <a:xfrm>
              <a:off x="-28575" y="4148138"/>
              <a:ext cx="9172575" cy="270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113" y="33338"/>
              <a:ext cx="140493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Box 7"/>
            <p:cNvSpPr txBox="1">
              <a:spLocks noChangeArrowheads="1"/>
            </p:cNvSpPr>
            <p:nvPr/>
          </p:nvSpPr>
          <p:spPr bwMode="auto">
            <a:xfrm>
              <a:off x="6019800" y="6048375"/>
              <a:ext cx="2895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committed to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our coast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40349" y="1770221"/>
            <a:ext cx="7239101" cy="8571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spc="600">
                <a:ln>
                  <a:noFill/>
                </a:ln>
                <a:solidFill>
                  <a:srgbClr val="708C6B"/>
                </a:solidFill>
                <a:latin typeface="H Futura Heavy"/>
                <a:ea typeface="+mj-ea"/>
                <a:cs typeface="H Futura Heavy"/>
              </a:defRPr>
            </a:lvl1pPr>
          </a:lstStyle>
          <a:p>
            <a:r>
              <a:rPr lang="en-US" sz="3600" b="1" kern="0" spc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Diversions Update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17713" y="3114712"/>
            <a:ext cx="5954487" cy="1708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Kyle Graham, CPRA</a:t>
            </a:r>
            <a:br>
              <a:rPr lang="en-US" kern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Presentation to Diversions Advisory Panel, Meeting #2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April 30, </a:t>
            </a:r>
            <a:r>
              <a:rPr lang="en-US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4953000" y="1975514"/>
            <a:ext cx="2514600" cy="865496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53000" y="3194714"/>
            <a:ext cx="2514600" cy="1508865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4495800" cy="365125"/>
          </a:xfrm>
        </p:spPr>
        <p:txBody>
          <a:bodyPr/>
          <a:lstStyle/>
          <a:p>
            <a:pPr>
              <a:defRPr/>
            </a:pPr>
            <a:endParaRPr lang="en-US" sz="1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Coastal Protection and Restoration Authority of Louisiana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914400" y="304800"/>
            <a:ext cx="7543800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all" spc="60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Data Inventory</a:t>
            </a:r>
            <a:endParaRPr 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4"/>
          <a:stretch/>
        </p:blipFill>
        <p:spPr bwMode="auto">
          <a:xfrm>
            <a:off x="533400" y="1214784"/>
            <a:ext cx="4090405" cy="22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8"/>
          <a:stretch/>
        </p:blipFill>
        <p:spPr>
          <a:xfrm>
            <a:off x="4648200" y="1214785"/>
            <a:ext cx="4038600" cy="2217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82"/>
          <a:stretch/>
        </p:blipFill>
        <p:spPr>
          <a:xfrm>
            <a:off x="533401" y="3505199"/>
            <a:ext cx="4090404" cy="3067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038600" cy="3028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8870910">
            <a:off x="2117861" y="2905034"/>
            <a:ext cx="49082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Examples of Data Collected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6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4953000" y="1975514"/>
            <a:ext cx="2514600" cy="865496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53000" y="3194714"/>
            <a:ext cx="2514600" cy="1508865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4495800" cy="365125"/>
          </a:xfrm>
        </p:spPr>
        <p:txBody>
          <a:bodyPr/>
          <a:lstStyle/>
          <a:p>
            <a:pPr>
              <a:defRPr/>
            </a:pPr>
            <a:endParaRPr lang="en-US" sz="1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Coastal Protection and Restoration Authority of Louisiana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914400" y="304800"/>
            <a:ext cx="7543800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all" spc="60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Data Inventory</a:t>
            </a:r>
            <a:endParaRPr 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2"/>
          <a:stretch/>
        </p:blipFill>
        <p:spPr>
          <a:xfrm>
            <a:off x="524078" y="1227856"/>
            <a:ext cx="4090405" cy="2217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0" y="3500006"/>
            <a:ext cx="4047922" cy="30359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2"/>
          <a:stretch/>
        </p:blipFill>
        <p:spPr>
          <a:xfrm>
            <a:off x="4648200" y="1227856"/>
            <a:ext cx="4038600" cy="221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14725"/>
            <a:ext cx="4038600" cy="30289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8870910">
            <a:off x="2117861" y="2905034"/>
            <a:ext cx="49082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Examples of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Collected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4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Suggested Future Topics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468" y="1371599"/>
            <a:ext cx="8610600" cy="477053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Review Project Specific Data Collection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Historic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Current Efforts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Review Suggested Monitoring Regime, Performance Metrics, Success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Criteria, and Adaptive Management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32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477863"/>
            <a:ext cx="8610600" cy="280076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Predictive Tools- Development and Improvement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65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10601" cy="914400"/>
          </a:xfrm>
        </p:spPr>
        <p:txBody>
          <a:bodyPr/>
          <a:lstStyle/>
          <a:p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Coastwide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Models- Master Plan 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43400" y="2787501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0424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0" y="289791"/>
            <a:ext cx="6629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Regional Models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3056"/>
            <a:ext cx="4448175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3" y="3913907"/>
            <a:ext cx="4437517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485" y="496723"/>
            <a:ext cx="4038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Multi-Dimensional Models (ADH-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SedLib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Delft 3D, FVCOM and Flow3D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82880" lvl="1" indent="-182880"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Salinity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patterns, Changes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vegetation/ habitat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types, </a:t>
            </a: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level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fluctuations, </a:t>
            </a: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quality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nutrients, </a:t>
            </a: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variability, </a:t>
            </a:r>
          </a:p>
          <a:p>
            <a:pPr marL="182880" lvl="1" indent="-18288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Fisheries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abundance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1148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582613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Protection and Restoration Authority</a:t>
            </a:r>
            <a:endParaRPr lang="en-US"/>
          </a:p>
        </p:txBody>
      </p:sp>
      <p:sp>
        <p:nvSpPr>
          <p:cNvPr id="12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Project Specific Models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8" y="1379527"/>
            <a:ext cx="6710363" cy="50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7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Suggested </a:t>
            </a:r>
            <a:r>
              <a:rPr lang="en-US" sz="3300" b="1" dirty="0" smtClean="0">
                <a:latin typeface="Arial" charset="0"/>
                <a:cs typeface="Arial" charset="0"/>
              </a:rPr>
              <a:t>Future Topics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477863"/>
            <a:ext cx="8610600" cy="181588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1477863"/>
            <a:ext cx="60732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Regional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Refined Diversion Array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Potential Analogs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Suggested Operations Regimes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Project Specific 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8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477863"/>
            <a:ext cx="8610600" cy="230832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Public Coordination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Communication Considerations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65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Public Coordination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1199003"/>
            <a:ext cx="800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Project/Program Development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Public Meetings – CPRA, Diversion Expert Panel, Project Specific </a:t>
            </a:r>
            <a:endParaRPr lang="en-US" sz="24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Education and Outreach</a:t>
            </a:r>
            <a:endParaRPr lang="en-US" sz="24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Website- www.coastal.La.Gov</a:t>
            </a:r>
            <a:endParaRPr lang="en-US" sz="2400" dirty="0"/>
          </a:p>
          <a:p>
            <a:pPr lvl="2"/>
            <a:endParaRPr lang="en-US" sz="2400" dirty="0" smtClean="0"/>
          </a:p>
          <a:p>
            <a:r>
              <a:rPr lang="en-US" sz="3200" dirty="0" smtClean="0"/>
              <a:t>Operation of Project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Committee, Public Review of Operation Regime.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 Dashboards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8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17" t="36329" r="341" b="6971"/>
          <a:stretch/>
        </p:blipFill>
        <p:spPr>
          <a:xfrm>
            <a:off x="770575" y="1524000"/>
            <a:ext cx="8046720" cy="4147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74" y="58890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cs typeface="Arial" pitchFamily="34" charset="0"/>
              </a:rPr>
              <a:t>Land Loss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126" y="62748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cs typeface="Arial" pitchFamily="34" charset="0"/>
              </a:rPr>
              <a:t>Land Gain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31035" y="5905500"/>
            <a:ext cx="43954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198" y="6274832"/>
            <a:ext cx="439541" cy="342900"/>
          </a:xfrm>
          <a:prstGeom prst="rect">
            <a:avLst/>
          </a:prstGeom>
          <a:solidFill>
            <a:srgbClr val="8CDF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3886" y="402336"/>
            <a:ext cx="8610601" cy="9144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Land Area Change in Coastal LA</a:t>
            </a:r>
            <a:br>
              <a:rPr lang="en-US" sz="3300" b="1" dirty="0" smtClean="0"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1932 – 2010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Coastal Protection and Restoration Authority of Louisiana</a:t>
            </a:r>
            <a:endParaRPr lang="en-US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858833" y="2350291"/>
            <a:ext cx="30205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b="1" dirty="0"/>
              <a:t>Thank You</a:t>
            </a:r>
            <a:r>
              <a:rPr lang="en-US" sz="4800" b="1" dirty="0" smtClean="0"/>
              <a:t>!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5463"/>
            <a:ext cx="260908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06888"/>
            <a:ext cx="25717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7432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2873" y="3365954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Kyle.Graham@LA.Gov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2" y="526893"/>
            <a:ext cx="1404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727847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WWW.Coastal.LA.Gov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6477000" cy="500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1828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Bayou </a:t>
            </a:r>
            <a:r>
              <a:rPr lang="en-US" dirty="0" err="1" smtClean="0"/>
              <a:t>Dupont</a:t>
            </a:r>
            <a:r>
              <a:rPr lang="en-US" dirty="0" smtClean="0"/>
              <a:t> - $26M</a:t>
            </a:r>
          </a:p>
          <a:p>
            <a:endParaRPr lang="en-US" dirty="0" smtClean="0"/>
          </a:p>
          <a:p>
            <a:r>
              <a:rPr lang="en-US" dirty="0" smtClean="0"/>
              <a:t>Long Distance Sediment Pipeline $104M</a:t>
            </a:r>
          </a:p>
          <a:p>
            <a:endParaRPr lang="en-US" dirty="0" smtClean="0"/>
          </a:p>
          <a:p>
            <a:r>
              <a:rPr lang="en-US" dirty="0" smtClean="0"/>
              <a:t>Lake Hermitage -  $51M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7215"/>
            <a:ext cx="8610601" cy="9144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Rebuilding an Inactive Delta</a:t>
            </a:r>
            <a:endParaRPr lang="en-US" sz="3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5791200"/>
            <a:ext cx="7772400" cy="82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90894" y="1281498"/>
            <a:ext cx="3153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  <a:ea typeface="Times New Roman"/>
                <a:cs typeface="Times New Roman"/>
              </a:rPr>
              <a:t>Example of Project Evaluation </a:t>
            </a:r>
          </a:p>
          <a:p>
            <a:pPr algn="ctr"/>
            <a:endParaRPr lang="en-US" sz="2400" b="1" dirty="0" smtClean="0">
              <a:latin typeface="+mn-lt"/>
              <a:ea typeface="Times New Roman"/>
              <a:cs typeface="Times New Roman"/>
            </a:endParaRPr>
          </a:p>
          <a:p>
            <a:pPr algn="ctr"/>
            <a:r>
              <a:rPr lang="en-US" sz="2400" b="1" dirty="0" smtClean="0">
                <a:latin typeface="+mn-lt"/>
                <a:ea typeface="Times New Roman"/>
                <a:cs typeface="Times New Roman"/>
              </a:rPr>
              <a:t>Year 50</a:t>
            </a:r>
          </a:p>
          <a:p>
            <a:pPr algn="ctr"/>
            <a:r>
              <a:rPr lang="en-US" sz="2400" b="1" dirty="0" smtClean="0">
                <a:latin typeface="+mn-lt"/>
                <a:ea typeface="Times New Roman"/>
                <a:cs typeface="Times New Roman"/>
              </a:rPr>
              <a:t>Change in Percent Land Compared to FWOA</a:t>
            </a:r>
            <a:endParaRPr lang="en-US" sz="2400" b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6841" y="4648200"/>
            <a:ext cx="328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Scenario B</a:t>
            </a:r>
            <a:endParaRPr lang="en-US" sz="2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16" y="539750"/>
            <a:ext cx="5640278" cy="5022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788" b="10886"/>
          <a:stretch/>
        </p:blipFill>
        <p:spPr>
          <a:xfrm>
            <a:off x="0" y="1410287"/>
            <a:ext cx="9144000" cy="5239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11150"/>
            <a:ext cx="9144000" cy="11079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2012 Coastal Master Plan</a:t>
            </a:r>
          </a:p>
          <a:p>
            <a:pPr algn="ctr" eaLnBrk="1" hangingPunct="1"/>
            <a:r>
              <a:rPr lang="en-US" sz="3300" i="1" dirty="0" smtClean="0">
                <a:solidFill>
                  <a:srgbClr val="6AB1D2"/>
                </a:solidFill>
                <a:latin typeface="Arial" charset="0"/>
                <a:cs typeface="Arial" charset="0"/>
              </a:rPr>
              <a:t>Freshwater and Sediment Diversions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42" y="1579418"/>
            <a:ext cx="1324510" cy="131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4564" y="1667470"/>
            <a:ext cx="37338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Mississippi Sediment Diversions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Freshwater Diversions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Atchafalaya Sediment Diversions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477863"/>
            <a:ext cx="8610600" cy="477053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Data Driven - Monitoring, Success Criteria, and Adaptive Management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Predictive Tools- Development and Improvement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Public Coordination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Communication Considerations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72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 b="13196"/>
          <a:stretch>
            <a:fillRect/>
          </a:stretch>
        </p:blipFill>
        <p:spPr bwMode="auto">
          <a:xfrm>
            <a:off x="6997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Coastal Protection and Restoration Authority of Louisiana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00" b="1" dirty="0" smtClean="0">
                <a:latin typeface="Arial" charset="0"/>
                <a:cs typeface="Arial" charset="0"/>
              </a:rPr>
              <a:t>Recommendations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477863"/>
            <a:ext cx="8610600" cy="230832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Data Driven - Monitoring, Success Criteria, and Adaptive Management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65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" y="609600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/>
          <p:cNvSpPr/>
          <p:nvPr/>
        </p:nvSpPr>
        <p:spPr>
          <a:xfrm>
            <a:off x="4233532" y="1762085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5346402" y="2274898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5610445" y="2742731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/>
          <p:cNvSpPr/>
          <p:nvPr/>
        </p:nvSpPr>
        <p:spPr>
          <a:xfrm>
            <a:off x="5642342" y="3397595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6515986" y="3377521"/>
            <a:ext cx="457200" cy="473810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5638800" y="5088790"/>
            <a:ext cx="457200" cy="473810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4688960" y="5465628"/>
            <a:ext cx="457200" cy="473810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3776332" y="5465628"/>
            <a:ext cx="457200" cy="473810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5486399" y="3934831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5107169" y="4360132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4575543" y="4650753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/>
        </p:nvSpPr>
        <p:spPr>
          <a:xfrm>
            <a:off x="3968676" y="4632244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3200400" y="2286000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2899882" y="2790244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2872565" y="3392904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/>
        </p:nvSpPr>
        <p:spPr>
          <a:xfrm>
            <a:off x="3026734" y="3941134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/>
        </p:nvSpPr>
        <p:spPr>
          <a:xfrm>
            <a:off x="3398231" y="4383010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/>
        </p:nvSpPr>
        <p:spPr>
          <a:xfrm>
            <a:off x="4832501" y="1909793"/>
            <a:ext cx="457200" cy="457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09233" y="457309"/>
            <a:ext cx="8781753" cy="7675670"/>
            <a:chOff x="438447" y="465826"/>
            <a:chExt cx="8781753" cy="767567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56"/>
            <a:stretch/>
          </p:blipFill>
          <p:spPr bwMode="auto">
            <a:xfrm>
              <a:off x="441181" y="465826"/>
              <a:ext cx="8271775" cy="1596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87878" y="1264165"/>
              <a:ext cx="2341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Community Data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91260" y="1308937"/>
              <a:ext cx="2496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Environment Data</a:t>
              </a:r>
              <a:endParaRPr lang="en-US" sz="2400" b="1" dirty="0"/>
            </a:p>
          </p:txBody>
        </p:sp>
        <p:pic>
          <p:nvPicPr>
            <p:cNvPr id="39" name="Picture 1" descr="C:\Users\rickr\AppData\Local\Microsoft\Windows\Temporary Internet Files\Content.IE5\V50L8H67\MP900401427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81" y="2062506"/>
              <a:ext cx="4345098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834" y="1808028"/>
              <a:ext cx="4672366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21"/>
            <a:stretch/>
          </p:blipFill>
          <p:spPr bwMode="auto">
            <a:xfrm>
              <a:off x="438447" y="4956667"/>
              <a:ext cx="8275948" cy="146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13065758"/>
                </p:ext>
              </p:extLst>
            </p:nvPr>
          </p:nvGraphicFramePr>
          <p:xfrm>
            <a:off x="1066800" y="1066800"/>
            <a:ext cx="6807956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4" name="Rectangle 43"/>
            <p:cNvSpPr/>
            <p:nvPr/>
          </p:nvSpPr>
          <p:spPr>
            <a:xfrm rot="18870910">
              <a:off x="5544050" y="5333416"/>
              <a:ext cx="49082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DRAFT</a:t>
              </a:r>
              <a:endPara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6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699</Words>
  <Application>Microsoft Office PowerPoint</Application>
  <PresentationFormat>On-screen Show (4:3)</PresentationFormat>
  <Paragraphs>194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Land Area Change in Coastal LA 1932 – 2010</vt:lpstr>
      <vt:lpstr>Rebuilding an Inactive Delta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Coastwide Models- Master Plan </vt:lpstr>
      <vt:lpstr>PowerPoint Presentation</vt:lpstr>
      <vt:lpstr>Project Specific Models</vt:lpstr>
      <vt:lpstr>PowerPoint Presentation</vt:lpstr>
      <vt:lpstr>PowerPoint Presentation</vt:lpstr>
      <vt:lpstr>PowerPoint Presentation</vt:lpstr>
      <vt:lpstr>PowerPoint Presentation</vt:lpstr>
    </vt:vector>
  </TitlesOfParts>
  <Company>LADNR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Galinski</dc:creator>
  <cp:lastModifiedBy>Kyle Graham</cp:lastModifiedBy>
  <cp:revision>212</cp:revision>
  <cp:lastPrinted>2014-04-24T19:22:25Z</cp:lastPrinted>
  <dcterms:created xsi:type="dcterms:W3CDTF">2013-09-05T18:30:48Z</dcterms:created>
  <dcterms:modified xsi:type="dcterms:W3CDTF">2014-04-30T12:07:00Z</dcterms:modified>
</cp:coreProperties>
</file>